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5" r:id="rId27"/>
    <p:sldId id="343" r:id="rId28"/>
    <p:sldId id="344" r:id="rId29"/>
    <p:sldId id="346" r:id="rId30"/>
    <p:sldId id="274" r:id="rId31"/>
    <p:sldId id="347" r:id="rId32"/>
    <p:sldId id="289" r:id="rId33"/>
    <p:sldId id="288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10" r:id="rId45"/>
    <p:sldId id="331" r:id="rId46"/>
    <p:sldId id="311" r:id="rId47"/>
    <p:sldId id="312" r:id="rId48"/>
    <p:sldId id="314" r:id="rId49"/>
    <p:sldId id="316" r:id="rId50"/>
    <p:sldId id="358" r:id="rId51"/>
    <p:sldId id="359" r:id="rId52"/>
    <p:sldId id="318" r:id="rId53"/>
    <p:sldId id="332" r:id="rId54"/>
    <p:sldId id="320" r:id="rId55"/>
    <p:sldId id="322" r:id="rId56"/>
    <p:sldId id="333" r:id="rId57"/>
    <p:sldId id="323" r:id="rId58"/>
    <p:sldId id="321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8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1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DBC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  <a:blipFill>
                <a:blip r:embed="rId3"/>
                <a:stretch>
                  <a:fillRect l="-928" t="-24359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35387"/>
            <a:ext cx="11912691" cy="1316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5815591" y="2960450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01200" y="5433959"/>
            <a:ext cx="11912691" cy="13163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 para a direita 3"/>
          <p:cNvSpPr/>
          <p:nvPr/>
        </p:nvSpPr>
        <p:spPr>
          <a:xfrm>
            <a:off x="5815591" y="4339466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3"/>
          <p:cNvSpPr/>
          <p:nvPr/>
        </p:nvSpPr>
        <p:spPr>
          <a:xfrm>
            <a:off x="5804620" y="5769901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2169506"/>
            <a:ext cx="11900563" cy="32238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5721" y="5821664"/>
            <a:ext cx="5923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1 + t + r = 7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1+ t + r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</a:t>
                </a:r>
                <a:r>
                  <a:rPr lang="pt-B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) = 7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1 + t + r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blipFill>
                <a:blip r:embed="rId2"/>
                <a:stretch>
                  <a:fillRect l="-1117" t="-5042" r="-1899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666307"/>
            <a:ext cx="11900563" cy="59046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/>
          <p:cNvSpPr txBox="1"/>
          <p:nvPr/>
        </p:nvSpPr>
        <p:spPr>
          <a:xfrm>
            <a:off x="5673367" y="182437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73367" y="32174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/>
          <p:cNvSpPr txBox="1"/>
          <p:nvPr/>
        </p:nvSpPr>
        <p:spPr>
          <a:xfrm>
            <a:off x="5677553" y="46761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9830235" y="175173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9830235" y="318051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9844817" y="467426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/>
              <p:cNvSpPr/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tâ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7682609" y="530922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3486890" y="535262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37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04037" y="1371713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Restrições: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1" idx="3"/>
          </p:cNvCxnSpPr>
          <p:nvPr/>
        </p:nvCxnSpPr>
        <p:spPr>
          <a:xfrm flipV="1">
            <a:off x="7427688" y="1928037"/>
            <a:ext cx="822253" cy="701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626970" y="2170382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3"/>
          <p:cNvCxnSpPr>
            <a:stCxn id="16" idx="2"/>
          </p:cNvCxnSpPr>
          <p:nvPr/>
        </p:nvCxnSpPr>
        <p:spPr>
          <a:xfrm>
            <a:off x="5958651" y="3137496"/>
            <a:ext cx="2291290" cy="535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  <a:blipFill>
                <a:blip r:embed="rId2"/>
                <a:stretch>
                  <a:fillRect t="-12000" r="-21875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/>
          <p:cNvSpPr/>
          <p:nvPr/>
        </p:nvSpPr>
        <p:spPr>
          <a:xfrm>
            <a:off x="5819553" y="798465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/>
          <p:nvPr/>
        </p:nvCxnSpPr>
        <p:spPr>
          <a:xfrm flipV="1">
            <a:off x="6427680" y="1238983"/>
            <a:ext cx="2234311" cy="343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9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69194" y="4315121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355924" y="920336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>
            <a:stCxn id="28" idx="3"/>
          </p:cNvCxnSpPr>
          <p:nvPr/>
        </p:nvCxnSpPr>
        <p:spPr>
          <a:xfrm flipV="1">
            <a:off x="7017382" y="1361585"/>
            <a:ext cx="1733253" cy="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/>
              <p:cNvSpPr/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tâ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  <a:blipFill>
                <a:blip r:embed="rId9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1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  <a:blipFill>
                <a:blip r:embed="rId3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5522692" y="582719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71727" y="582719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09"/>
            <a:ext cx="10515600" cy="733536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  <a:blipFill>
                <a:blip r:embed="rId3"/>
                <a:stretch>
                  <a:fillRect l="-506" t="-853" r="-225" b="-1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203406" y="5201517"/>
            <a:ext cx="11568464" cy="15253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 para a direita 11"/>
          <p:cNvSpPr/>
          <p:nvPr/>
        </p:nvSpPr>
        <p:spPr>
          <a:xfrm>
            <a:off x="3803233" y="5429545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  <a:blipFill>
                <a:blip r:embed="rId5"/>
                <a:stretch>
                  <a:fillRect t="-13333" r="-12017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  <a:blipFill>
                <a:blip r:embed="rId6"/>
                <a:stretch>
                  <a:fillRect r="-11203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  <a:blipFill>
                <a:blip r:embed="rId7"/>
                <a:stretch>
                  <a:fillRect t="-6557" r="-185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  <a:blipFill>
                <a:blip r:embed="rId9"/>
                <a:stretch>
                  <a:fillRect t="-1220" r="-4240"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>
            <a:off x="7462285" y="5411558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1736651" y="5868672"/>
            <a:ext cx="552893" cy="36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847216" y="5812510"/>
            <a:ext cx="193784" cy="340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549789" y="5855536"/>
            <a:ext cx="1020437" cy="29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  <a:blipFill>
                <a:blip r:embed="rId3"/>
                <a:stretch>
                  <a:fillRect l="-465" t="-3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5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:r>
                  <a:rPr lang="pt-BR" sz="2400" dirty="0"/>
                  <a:t>=</a:t>
                </a:r>
                <a:r>
                  <a:rPr lang="pt-BR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  <a:blipFill>
                <a:blip r:embed="rId7"/>
                <a:stretch>
                  <a:fillRect t="-7407" r="-5629" b="-234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9212205" y="1612435"/>
            <a:ext cx="2814084" cy="1238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529037" y="282497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10710530" y="2877879"/>
            <a:ext cx="818507" cy="362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5531380" y="3174040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2378147" y="1280334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859437" y="1353430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9724802" y="133482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/>
          <p:cNvCxnSpPr/>
          <p:nvPr/>
        </p:nvCxnSpPr>
        <p:spPr>
          <a:xfrm>
            <a:off x="4676796" y="1280333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𝑺𝑸𝒃𝒍𝒐𝒄𝒐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4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915684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08279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336465" y="5564372"/>
            <a:ext cx="2034363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370828" y="6096000"/>
            <a:ext cx="138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𝑆𝑄𝑟𝑒𝑠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2400" dirty="0" smtClean="0"/>
                  <a:t> 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blipFill>
                <a:blip r:embed="rId5"/>
                <a:stretch>
                  <a:fillRect b="-4861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41509" r="-2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41509" r="-1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41509" r="-593" b="-6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380000" r="-561397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380000" r="-2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380000" r="-1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380000" r="-593" b="-1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611321" r="-561397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611321" r="-200593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1160000" r="-56139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1160000" r="-200593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blipFill rotWithShape="0"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46011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=4601,1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58" y="73846"/>
            <a:ext cx="5439032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Pressupostos da ANOVA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795232"/>
            <a:ext cx="3057525" cy="61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4851024"/>
            <a:ext cx="3343275" cy="4953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2910402"/>
            <a:ext cx="4248150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960009263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Resíduos</a:t>
                          </a:r>
                        </a:p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dirty="0" smtClean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8068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79099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23514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44218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43146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2717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23016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049215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86266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32072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999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3611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5785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84130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04753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915113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7888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94623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027242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06806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436122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275467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35521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37119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4322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765988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39384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13130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44753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5489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89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xmlns="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xmlns="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xmlns="" val="1960009263"/>
                        </a:ext>
                      </a:extLst>
                    </a:gridCol>
                    <a:gridCol w="1836000"/>
                  </a:tblGrid>
                  <a:tr h="43822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2185" t="-8333" r="-993" b="-144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8068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479099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223514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744218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2343146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8162717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123016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9049215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0886266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632072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9999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883611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15785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5184130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2804753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915113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117888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2194623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9027242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606806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436122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2275467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535521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8437119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284322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765988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5539384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8613130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244753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4155489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0389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8"/>
          <p:cNvSpPr txBox="1"/>
          <p:nvPr/>
        </p:nvSpPr>
        <p:spPr>
          <a:xfrm>
            <a:off x="4790432" y="29085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Aditividade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𝑁𝐼𝐷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  <a:blipFill rotWithShape="0">
                <a:blip r:embed="rId6"/>
                <a:stretch>
                  <a:fillRect r="-256" b="-109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3555224" y="390843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Normalidade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52862" y="49064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Independência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14962" y="590451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5728005"/>
            <a:ext cx="4933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0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6" y="2058558"/>
            <a:ext cx="5581650" cy="37623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4984" y="1958990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2" y="2415649"/>
            <a:ext cx="4883179" cy="440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2" y="663517"/>
            <a:ext cx="3413728" cy="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1 linha x 20 Parcelas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3528</Words>
  <Application>Microsoft Office PowerPoint</Application>
  <PresentationFormat>Widescreen</PresentationFormat>
  <Paragraphs>2278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Estimação dos parâmetros do modelo Método dos mínimos quadrados</vt:lpstr>
      <vt:lpstr>Modelo Estatístico</vt:lpstr>
      <vt:lpstr>Análise de Variância - ANOVA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Pressupostos da ANOVA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212</cp:revision>
  <dcterms:created xsi:type="dcterms:W3CDTF">2019-07-03T18:21:47Z</dcterms:created>
  <dcterms:modified xsi:type="dcterms:W3CDTF">2019-09-29T23:11:24Z</dcterms:modified>
</cp:coreProperties>
</file>